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22" r:id="rId3"/>
    <p:sldId id="321" r:id="rId4"/>
    <p:sldId id="320" r:id="rId5"/>
    <p:sldId id="304" r:id="rId6"/>
    <p:sldId id="297" r:id="rId7"/>
    <p:sldId id="291" r:id="rId8"/>
    <p:sldId id="292" r:id="rId9"/>
    <p:sldId id="31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791AF7FA-9D51-4744-A0D7-3FBA178CE389}" type="datetimeFigureOut">
              <a:rPr lang="ru-RU"/>
              <a:pPr>
                <a:defRPr/>
              </a:pPr>
              <a:t>30.03.2025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EC86154-8C87-4D1E-BFDE-5679357569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9147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0BECFE-860A-49D9-A760-585E6F4FFD42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859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0BECFE-860A-49D9-A760-585E6F4FFD42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0972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1904E-FF4A-4289-ABD6-B56405C30A88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1EEBC-035C-4045-A98C-E389670E0A19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F011-9F33-4B77-917A-6B733BBBD497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7F519-DB1E-440D-8A24-D0F7A33CF229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3914-8477-4F1B-B3A8-8F1119E24784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948B0-90F4-4825-BED9-F822D476EE18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719-C3CC-44DE-8F7F-6B3E62ABF751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27348-6763-41D1-979E-BFCC08CDC724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A9E62-C90C-4D54-811E-BAEA4F6A1E08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DD34D-5ADD-4459-931F-35AF04C9C6C2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A119F-EAE7-4B04-A210-A7118A8D508D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5EFA7-5BDA-440E-8E77-8F961588AD8B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9085-CCC3-4449-9F81-B3216DB01BEB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43817-85CE-4429-BA57-AE5B1238CB11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EAC04-A01F-42CC-BCE1-3B057C1647A7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0964B-5D76-4151-A0EB-68008DB121B9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44D3-A058-4B33-9043-41CAE3F97DAB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D5809-791C-499A-9B28-74C8820C6968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6F3C5-46A8-44E3-B081-31F74C29F762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DBFF7-45EF-4153-A3AC-A7082C5D1FAC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2174C-F0D5-4251-BE2B-7D847B8658FB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0B7C6-D29D-4739-A848-14314DDCC093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D98A8E-4520-4690-A997-81644A666CF2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4FBDE6A-8B33-4F92-B5E2-B04C8082BD36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10"/>
          <p:cNvSpPr>
            <a:spLocks noChangeArrowheads="1" noChangeShapeType="1" noTextEdit="1"/>
          </p:cNvSpPr>
          <p:nvPr/>
        </p:nvSpPr>
        <p:spPr bwMode="auto">
          <a:xfrm>
            <a:off x="1447800" y="838200"/>
            <a:ext cx="64008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Comic Sans MS"/>
              </a:rPr>
              <a:t>Русский язык</a:t>
            </a:r>
            <a:endParaRPr lang="ru-RU" sz="3600" b="1" kern="1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77" name="Picture 13" descr="Чтение - Ольга Васильевна Смирно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276600"/>
            <a:ext cx="30305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10"/>
          <p:cNvSpPr>
            <a:spLocks noChangeArrowheads="1" noChangeShapeType="1" noTextEdit="1"/>
          </p:cNvSpPr>
          <p:nvPr/>
        </p:nvSpPr>
        <p:spPr bwMode="auto">
          <a:xfrm>
            <a:off x="1447800" y="838200"/>
            <a:ext cx="64008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Comic Sans MS"/>
              </a:rPr>
              <a:t>Русский язык</a:t>
            </a:r>
            <a:endParaRPr lang="ru-RU" sz="3600" b="1" kern="1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77" name="Picture 13" descr="Чтение - Ольга Васильевна Смирно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276600"/>
            <a:ext cx="30305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5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8613" name="Rectangle 7"/>
          <p:cNvSpPr>
            <a:spLocks noChangeArrowheads="1"/>
          </p:cNvSpPr>
          <p:nvPr/>
        </p:nvSpPr>
        <p:spPr bwMode="auto">
          <a:xfrm>
            <a:off x="1219200" y="4572189"/>
            <a:ext cx="6248400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Трясогузка с бережка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Уронила червяка,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 за угощенье рыба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Ей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пробулькала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: «…»! </a:t>
            </a:r>
            <a:endParaRPr lang="en-US" altLang="ru-RU" sz="2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4359215" y="469241"/>
            <a:ext cx="4343400" cy="1216583"/>
            <a:chOff x="4359215" y="469241"/>
            <a:chExt cx="4343400" cy="1216583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4359215" y="469241"/>
              <a:ext cx="4343400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sz="7200" b="1" dirty="0" smtClean="0">
                  <a:solidFill>
                    <a:schemeClr val="accent3">
                      <a:lumMod val="50000"/>
                    </a:schemeClr>
                  </a:solidFill>
                </a:rPr>
                <a:t>сп</a:t>
              </a:r>
              <a:r>
                <a:rPr lang="ru-RU" sz="7200" b="1" i="1" dirty="0" smtClean="0">
                  <a:solidFill>
                    <a:srgbClr val="FF0000"/>
                  </a:solidFill>
                </a:rPr>
                <a:t>а</a:t>
              </a:r>
              <a:r>
                <a:rPr lang="ru-RU" sz="7200" b="1" dirty="0" smtClean="0">
                  <a:solidFill>
                    <a:schemeClr val="accent3">
                      <a:lumMod val="50000"/>
                    </a:schemeClr>
                  </a:solidFill>
                </a:rPr>
                <a:t>сиб</a:t>
              </a:r>
              <a:r>
                <a:rPr lang="ru-RU" sz="7200" b="1" i="1" dirty="0" smtClean="0">
                  <a:solidFill>
                    <a:srgbClr val="FF0000"/>
                  </a:solidFill>
                </a:rPr>
                <a:t>о</a:t>
              </a:r>
              <a:endParaRPr lang="ru-RU" sz="72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 rot="5400000">
              <a:off x="7023100" y="571500"/>
              <a:ext cx="304800" cy="228600"/>
            </a:xfrm>
            <a:prstGeom prst="line">
              <a:avLst/>
            </a:prstGeom>
            <a:ln w="1270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Овал 8"/>
            <p:cNvSpPr/>
            <p:nvPr/>
          </p:nvSpPr>
          <p:spPr>
            <a:xfrm>
              <a:off x="5930900" y="1450316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8077200" y="1457224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83" y="2110995"/>
            <a:ext cx="7874233" cy="212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0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8613" name="Rectangle 7"/>
          <p:cNvSpPr>
            <a:spLocks noChangeArrowheads="1"/>
          </p:cNvSpPr>
          <p:nvPr/>
        </p:nvSpPr>
        <p:spPr bwMode="auto">
          <a:xfrm>
            <a:off x="1219200" y="4572189"/>
            <a:ext cx="6248400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Пушистая лошадка,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А может бегемот,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А может просто ватка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Над нами вдаль плывет</a:t>
            </a:r>
            <a:endParaRPr lang="en-US" altLang="ru-RU" sz="2400" b="1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419600" y="457200"/>
            <a:ext cx="434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</a:rPr>
              <a:t>обл</a:t>
            </a:r>
            <a:r>
              <a:rPr lang="ru-RU" sz="7200" b="1" i="1" dirty="0" smtClean="0">
                <a:solidFill>
                  <a:srgbClr val="FF0000"/>
                </a:solidFill>
              </a:rPr>
              <a:t>а</a:t>
            </a:r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</a:rPr>
              <a:t>ко</a:t>
            </a:r>
            <a:endParaRPr lang="ru-RU" sz="7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5295900" y="49530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6779994" y="148202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stihi.ru/pics/2022/04/19/15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2" y="1235829"/>
            <a:ext cx="4412376" cy="248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648200" y="2333260"/>
            <a:ext cx="434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ru-RU" sz="7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5295900" y="48236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6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51204" name="Picture 5" descr="http://maskforface.ru/wp-content/uploads/2012/05/maski-iz-pomidora-dlya-li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33400"/>
            <a:ext cx="337026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Прямоугольник 4"/>
          <p:cNvSpPr>
            <a:spLocks noChangeArrowheads="1"/>
          </p:cNvSpPr>
          <p:nvPr/>
        </p:nvSpPr>
        <p:spPr bwMode="auto">
          <a:xfrm>
            <a:off x="2362200" y="4267200"/>
            <a:ext cx="457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В огороде вырастаю.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А когда я созреваю,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Варят из меня томат,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В щи кладут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И так едят.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962400" y="457200"/>
            <a:ext cx="480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п</a:t>
            </a:r>
            <a:r>
              <a:rPr lang="ru-RU" sz="7200" b="1" dirty="0">
                <a:solidFill>
                  <a:srgbClr val="C00000"/>
                </a:solidFill>
              </a:rPr>
              <a:t>о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м</a:t>
            </a:r>
            <a:r>
              <a:rPr lang="ru-RU" sz="7200" b="1" dirty="0">
                <a:solidFill>
                  <a:srgbClr val="C00000"/>
                </a:solidFill>
              </a:rPr>
              <a:t>и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дор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7505700" y="49530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50292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2484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43012" name="Picture 7" descr="http://ogoroniks.ru/uploads/posts/2011-12/1324693683_ogure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066800"/>
            <a:ext cx="53562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Прямоугольник 4"/>
          <p:cNvSpPr>
            <a:spLocks noChangeArrowheads="1"/>
          </p:cNvSpPr>
          <p:nvPr/>
        </p:nvSpPr>
        <p:spPr bwMode="auto">
          <a:xfrm>
            <a:off x="2286000" y="4648200"/>
            <a:ext cx="4572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Я длинный и зелёный, Вкусен я солёный,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Вкусен и сырой. </a:t>
            </a:r>
          </a:p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Кто же я такой?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86200" y="457200"/>
            <a:ext cx="472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>
                <a:solidFill>
                  <a:srgbClr val="009900"/>
                </a:solidFill>
              </a:rPr>
              <a:t> </a:t>
            </a:r>
            <a:r>
              <a:rPr lang="ru-RU" sz="7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ru-RU" sz="7200" b="1" dirty="0">
                <a:solidFill>
                  <a:srgbClr val="009900"/>
                </a:solidFill>
              </a:rPr>
              <a:t> </a:t>
            </a:r>
            <a:r>
              <a:rPr lang="ru-RU" sz="7200" b="1" dirty="0">
                <a:solidFill>
                  <a:srgbClr val="C00000"/>
                </a:solidFill>
              </a:rPr>
              <a:t>о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гурец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7277100" y="49530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2578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8196" name="Picture 4" descr="http://www.ua.all.biz/img/ua/catalog/1736420.jpeg?rrr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096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Прямоугольник 4"/>
          <p:cNvSpPr>
            <a:spLocks noChangeArrowheads="1"/>
          </p:cNvSpPr>
          <p:nvPr/>
        </p:nvSpPr>
        <p:spPr bwMode="auto">
          <a:xfrm>
            <a:off x="0" y="51816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Клейкие почки, зелёные листочки. </a:t>
            </a:r>
          </a:p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С белой корой стоит под горой.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0" y="457200"/>
            <a:ext cx="4191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б</a:t>
            </a:r>
            <a:r>
              <a:rPr lang="ru-RU" sz="7200" b="1" dirty="0">
                <a:solidFill>
                  <a:srgbClr val="C00000"/>
                </a:solidFill>
                <a:latin typeface="Arial" panose="020B0604020202020204" pitchFamily="34" charset="0"/>
              </a:rPr>
              <a:t>е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рёза</a:t>
            </a:r>
          </a:p>
        </p:txBody>
      </p:sp>
      <p:sp>
        <p:nvSpPr>
          <p:cNvPr id="8" name="Овал 7"/>
          <p:cNvSpPr/>
          <p:nvPr/>
        </p:nvSpPr>
        <p:spPr>
          <a:xfrm>
            <a:off x="57912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9220" name="Picture 2" descr="http://900igr.net/datai/stikhi/Gde-obedal-vorobej.files/0001-001-Stikhi-Marshaka-dlja-dete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85800"/>
            <a:ext cx="47720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Прямоугольник 6"/>
          <p:cNvSpPr>
            <a:spLocks noChangeArrowheads="1"/>
          </p:cNvSpPr>
          <p:nvPr/>
        </p:nvSpPr>
        <p:spPr bwMode="auto">
          <a:xfrm>
            <a:off x="0" y="4191000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Маленький мальчишка </a:t>
            </a:r>
          </a:p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В сером армячишке</a:t>
            </a:r>
            <a:br>
              <a:rPr lang="ru-RU" altLang="ru-RU" sz="2400" b="1">
                <a:latin typeface="Comic Sans MS" pitchFamily="66" charset="0"/>
              </a:rPr>
            </a:br>
            <a:r>
              <a:rPr lang="ru-RU" altLang="ru-RU" sz="2400" b="1">
                <a:latin typeface="Comic Sans MS" pitchFamily="66" charset="0"/>
              </a:rPr>
              <a:t>По дворам шныряет, </a:t>
            </a:r>
          </a:p>
          <a:p>
            <a:pPr algn="ctr" eaLnBrk="1" hangingPunct="1"/>
            <a:r>
              <a:rPr lang="ru-RU" altLang="ru-RU" sz="2400" b="1">
                <a:latin typeface="Comic Sans MS" pitchFamily="66" charset="0"/>
              </a:rPr>
              <a:t>Крохи подбирает.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38600" y="457200"/>
            <a:ext cx="472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в</a:t>
            </a:r>
            <a:r>
              <a:rPr lang="ru-RU" sz="7200" b="1" dirty="0">
                <a:solidFill>
                  <a:srgbClr val="C00000"/>
                </a:solidFill>
                <a:latin typeface="Arial" panose="020B0604020202020204" pitchFamily="34" charset="0"/>
              </a:rPr>
              <a:t>о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робей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7505700" y="49530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51816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Рисунок 3" descr="D:\презентации электроные уроки\ИЗГОТОВЛЕНИЕ\100 новых фонов для презентаций\Новые фоны 100 штук\33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" y="381000"/>
            <a:ext cx="8382000" cy="60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65540" name="Picture 5" descr="http://vospitatel.com.ua/images/soro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09600"/>
            <a:ext cx="4978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Rectangle 7"/>
          <p:cNvSpPr>
            <a:spLocks noChangeArrowheads="1"/>
          </p:cNvSpPr>
          <p:nvPr/>
        </p:nvSpPr>
        <p:spPr bwMode="auto">
          <a:xfrm>
            <a:off x="1219200" y="4941520"/>
            <a:ext cx="6248400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Как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снег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бела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, </a:t>
            </a:r>
            <a:endParaRPr lang="ru-RU" altLang="ru-RU" sz="2400" b="1" dirty="0">
              <a:solidFill>
                <a:srgbClr val="000000"/>
              </a:solidFill>
              <a:latin typeface="Comic Sans MS" pitchFamily="66" charset="0"/>
            </a:endParaRPr>
          </a:p>
          <a:p>
            <a:pPr algn="ctr"/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Как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сажа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Comic Sans MS" pitchFamily="66" charset="0"/>
              </a:rPr>
              <a:t>черна</a:t>
            </a:r>
            <a:r>
              <a:rPr lang="en-US" altLang="ru-RU" sz="2400" b="1" dirty="0">
                <a:solidFill>
                  <a:srgbClr val="000000"/>
                </a:solidFill>
                <a:latin typeface="Comic Sans MS" pitchFamily="66" charset="0"/>
              </a:rPr>
              <a:t>. </a:t>
            </a:r>
            <a:endParaRPr lang="ru-RU" altLang="ru-RU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419600" y="457200"/>
            <a:ext cx="434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с</a:t>
            </a:r>
            <a:r>
              <a:rPr lang="ru-RU" sz="7200" b="1" dirty="0">
                <a:solidFill>
                  <a:srgbClr val="C00000"/>
                </a:solidFill>
              </a:rPr>
              <a:t>о</a:t>
            </a: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</a:rPr>
              <a:t>рока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6896100" y="571500"/>
            <a:ext cx="304800" cy="2286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5638800" y="1447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59</Words>
  <Application>Microsoft Office PowerPoint</Application>
  <PresentationFormat>Экран (4:3)</PresentationFormat>
  <Paragraphs>23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Comic Sans MS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ГАРО Группа Компаний</dc:creator>
  <cp:lastModifiedBy>Екатерина Чернова</cp:lastModifiedBy>
  <cp:revision>269</cp:revision>
  <dcterms:modified xsi:type="dcterms:W3CDTF">2025-03-30T17:52:17Z</dcterms:modified>
</cp:coreProperties>
</file>